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35" autoAdjust="0"/>
    <p:restoredTop sz="94660"/>
  </p:normalViewPr>
  <p:slideViewPr>
    <p:cSldViewPr>
      <p:cViewPr varScale="1">
        <p:scale>
          <a:sx n="73" d="100"/>
          <a:sy n="73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3543A-B875-409D-A817-2F22C009F1BC}" type="datetimeFigureOut">
              <a:rPr lang="fr-FR" smtClean="0"/>
              <a:pPr/>
              <a:t>29/12/2020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tu es dans un camp préhistorique. Tu vis comme les hommes préhistoriques. Tu réagis comment ? </a:t>
            </a:r>
          </a:p>
          <a:p>
            <a:r>
              <a:rPr lang="fr-FR" sz="2000" dirty="0" smtClean="0"/>
              <a:t>- Tu trouves excitant de vivre avec les hommes préhistoriques ? </a:t>
            </a:r>
          </a:p>
          <a:p>
            <a:r>
              <a:rPr lang="fr-FR" sz="2000" dirty="0" smtClean="0"/>
              <a:t>- Tu penses que la Préhistoire est une vraie galère et tu veux rentrer tout de suite chez toi ? </a:t>
            </a:r>
          </a:p>
          <a:p>
            <a:r>
              <a:rPr lang="fr-FR" sz="2000" dirty="0" smtClean="0"/>
              <a:t>- Tu aimes cette expérience, mais tu ne participes pas à 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/>
              <a:t>Tu </a:t>
            </a:r>
            <a:r>
              <a:rPr lang="fr-FR" sz="2000" b="1" dirty="0" smtClean="0"/>
              <a:t>aides 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dirty="0" smtClean="0"/>
              <a:t>Tu prends deux silex et tu fais comme 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dirty="0" smtClean="0"/>
              <a:t>Tu prends deux silex et tu fais comme 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tu fais comme 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Tu vis comme les hommes préhistoriques. Tu réagis comment ? </a:t>
            </a:r>
          </a:p>
          <a:p>
            <a:r>
              <a:rPr lang="fr-FR" sz="2000" dirty="0" smtClean="0"/>
              <a:t>- Tu trouves excitant de vivre avec les hommes préhistoriques ? </a:t>
            </a:r>
          </a:p>
          <a:p>
            <a:r>
              <a:rPr lang="fr-FR" sz="2000" dirty="0" smtClean="0"/>
              <a:t>- Tu penses que la Préhistoire est une vraie galère et tu veux rentrer tout de suite chez toi ? </a:t>
            </a:r>
          </a:p>
          <a:p>
            <a:r>
              <a:rPr lang="fr-FR" sz="2000" dirty="0" smtClean="0"/>
              <a:t>- Tu aimes cette expérience, mais tu ne participes pas à 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/>
              <a:t>Tu </a:t>
            </a:r>
            <a:r>
              <a:rPr lang="fr-FR" sz="2000" b="1" dirty="0" smtClean="0"/>
              <a:t>aides 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dirty="0" smtClean="0"/>
              <a:t>Tu prends deux silex et tu fais comme 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dirty="0" smtClean="0"/>
              <a:t>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aidé </a:t>
            </a:r>
            <a:r>
              <a:rPr lang="fr-FR" sz="2000" b="1" dirty="0" smtClean="0"/>
              <a:t>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deux silex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fait </a:t>
            </a:r>
            <a:r>
              <a:rPr lang="fr-FR" sz="2000" dirty="0" smtClean="0"/>
              <a:t>comme </a:t>
            </a:r>
            <a:r>
              <a:rPr lang="fr-FR" sz="2000" dirty="0" smtClean="0"/>
              <a:t>eux.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regretté </a:t>
            </a:r>
            <a:r>
              <a:rPr lang="fr-FR" sz="2000" dirty="0" smtClean="0"/>
              <a:t>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regardé </a:t>
            </a:r>
            <a:r>
              <a:rPr lang="fr-FR" sz="2000" dirty="0" smtClean="0"/>
              <a:t>sans les aider. </a:t>
            </a:r>
          </a:p>
          <a:p>
            <a:r>
              <a:rPr lang="fr-FR" sz="2000" b="1" dirty="0" smtClean="0"/>
              <a:t>2. Que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fait</a:t>
            </a:r>
            <a:r>
              <a:rPr lang="fr-FR" sz="2000" b="1" dirty="0" smtClean="0"/>
              <a:t> </a:t>
            </a:r>
            <a:r>
              <a:rPr lang="fr-FR" sz="2000" b="1" dirty="0" smtClean="0"/>
              <a:t>quand </a:t>
            </a:r>
            <a:r>
              <a:rPr lang="fr-FR" sz="2000" b="1" dirty="0" smtClean="0">
                <a:solidFill>
                  <a:srgbClr val="0070C0"/>
                </a:solidFill>
              </a:rPr>
              <a:t>tu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/>
              <a:t>froid </a:t>
            </a:r>
            <a:r>
              <a:rPr lang="fr-FR" sz="2000" b="1" dirty="0" smtClean="0"/>
              <a:t>?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pris </a:t>
            </a:r>
            <a:r>
              <a:rPr lang="fr-FR" sz="2000" dirty="0" smtClean="0"/>
              <a:t>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posé </a:t>
            </a:r>
            <a:r>
              <a:rPr lang="fr-FR" sz="2000" dirty="0" smtClean="0"/>
              <a:t>une peau de bête sur tes épaules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dit </a:t>
            </a:r>
            <a:r>
              <a:rPr lang="fr-FR" sz="2000" dirty="0" smtClean="0"/>
              <a:t>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’as</a:t>
            </a:r>
            <a:r>
              <a:rPr lang="fr-FR" sz="2000" dirty="0" smtClean="0"/>
              <a:t> rien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pris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grelotté </a:t>
            </a:r>
            <a:r>
              <a:rPr lang="fr-FR" sz="2000" dirty="0" smtClean="0"/>
              <a:t>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rêvé </a:t>
            </a:r>
            <a:r>
              <a:rPr lang="fr-FR" sz="2000" dirty="0" smtClean="0"/>
              <a:t>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</a:t>
            </a:r>
            <a:r>
              <a:rPr lang="fr-FR" sz="2000" b="1" dirty="0" smtClean="0"/>
              <a:t>Qui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b="1" dirty="0" smtClean="0"/>
              <a:t>-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accompagné</a:t>
            </a:r>
            <a:r>
              <a:rPr lang="fr-FR" sz="2000" b="1" dirty="0" smtClean="0"/>
              <a:t> </a:t>
            </a:r>
            <a:r>
              <a:rPr lang="fr-FR" sz="2000" b="1" dirty="0" smtClean="0"/>
              <a:t>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eu </a:t>
            </a:r>
            <a:r>
              <a:rPr lang="fr-FR" sz="2000" dirty="0" smtClean="0"/>
              <a:t>peur alors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 resté(e) </a:t>
            </a:r>
            <a:r>
              <a:rPr lang="fr-FR" sz="2000" dirty="0" smtClean="0"/>
              <a:t>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Tu réagis comment ? </a:t>
            </a:r>
          </a:p>
          <a:p>
            <a:r>
              <a:rPr lang="fr-FR" sz="2000" dirty="0" smtClean="0"/>
              <a:t>- Tu trouves excitant de vivre avec les hommes préhistoriques ? </a:t>
            </a:r>
          </a:p>
          <a:p>
            <a:r>
              <a:rPr lang="fr-FR" sz="2000" dirty="0" smtClean="0"/>
              <a:t>- Tu penses que la Préhistoire est une vraie galère et tu veux rentrer tout de suite chez toi ? </a:t>
            </a:r>
          </a:p>
          <a:p>
            <a:r>
              <a:rPr lang="fr-FR" sz="2000" dirty="0" smtClean="0"/>
              <a:t>- Tu aimes cette expérience, mais tu ne participes pas à 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/>
              <a:t>Tu </a:t>
            </a:r>
            <a:r>
              <a:rPr lang="fr-FR" sz="2000" b="1" dirty="0" smtClean="0"/>
              <a:t>aides 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dirty="0" smtClean="0"/>
              <a:t>Tu prends deux silex et tu fais comme 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Tu trouves excitant de vivre avec les hommes préhistoriques ? </a:t>
            </a:r>
          </a:p>
          <a:p>
            <a:r>
              <a:rPr lang="fr-FR" sz="2000" dirty="0" smtClean="0"/>
              <a:t>- Tu penses que la Préhistoire est une vraie galère et tu veux rentrer tout de suite chez toi ? </a:t>
            </a:r>
          </a:p>
          <a:p>
            <a:r>
              <a:rPr lang="fr-FR" sz="2000" dirty="0" smtClean="0"/>
              <a:t>- Tu aimes cette expérience, mais tu ne participes pas à 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/>
              <a:t>Tu </a:t>
            </a:r>
            <a:r>
              <a:rPr lang="fr-FR" sz="2000" b="1" dirty="0" smtClean="0"/>
              <a:t>aides 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dirty="0" smtClean="0"/>
              <a:t>Tu prends deux silex et tu fais comme 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Tu penses que la Préhistoire est une vraie galère et tu veux rentrer tout de suite chez toi ? </a:t>
            </a:r>
          </a:p>
          <a:p>
            <a:r>
              <a:rPr lang="fr-FR" sz="2000" dirty="0" smtClean="0"/>
              <a:t>- Tu aimes cette expérience, mais tu ne participes pas à 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/>
              <a:t>Tu </a:t>
            </a:r>
            <a:r>
              <a:rPr lang="fr-FR" sz="2000" b="1" dirty="0" smtClean="0"/>
              <a:t>aides 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dirty="0" smtClean="0"/>
              <a:t>Tu prends deux silex et tu fais comme 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tu veux rentrer tout de suite chez toi ? </a:t>
            </a:r>
          </a:p>
          <a:p>
            <a:r>
              <a:rPr lang="fr-FR" sz="2000" dirty="0" smtClean="0"/>
              <a:t>- Tu aimes cette expérience, mais tu ne participes pas à 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/>
              <a:t>Tu </a:t>
            </a:r>
            <a:r>
              <a:rPr lang="fr-FR" sz="2000" b="1" dirty="0" smtClean="0"/>
              <a:t>aides 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dirty="0" smtClean="0"/>
              <a:t>Tu prends deux silex et tu fais comme 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Tu aimes cette expérience, mais tu ne participes pas à 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/>
              <a:t>Tu </a:t>
            </a:r>
            <a:r>
              <a:rPr lang="fr-FR" sz="2000" b="1" dirty="0" smtClean="0"/>
              <a:t>aides 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dirty="0" smtClean="0"/>
              <a:t>Tu prends deux silex et tu fais comme 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tu ne participes pas à 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/>
              <a:t>Tu </a:t>
            </a:r>
            <a:r>
              <a:rPr lang="fr-FR" sz="2000" b="1" dirty="0" smtClean="0"/>
              <a:t>aides 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dirty="0" smtClean="0"/>
              <a:t>Tu prends deux silex et tu fais comme 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Texte 13 – Vivre au temps des mammouths (1) </a:t>
            </a:r>
          </a:p>
          <a:p>
            <a:r>
              <a:rPr lang="fr-FR" sz="2000" dirty="0" smtClean="0"/>
              <a:t>Un </a:t>
            </a:r>
            <a:r>
              <a:rPr lang="fr-FR" sz="2000" dirty="0" smtClean="0"/>
              <a:t>matin, à ton réveil,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étais</a:t>
            </a:r>
            <a:r>
              <a:rPr lang="fr-FR" sz="2000" dirty="0" smtClean="0"/>
              <a:t> dans </a:t>
            </a:r>
            <a:r>
              <a:rPr lang="fr-FR" sz="2000" dirty="0" smtClean="0"/>
              <a:t>un camp préhistorique.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vivais</a:t>
            </a:r>
            <a:r>
              <a:rPr lang="fr-FR" sz="2000" dirty="0" smtClean="0"/>
              <a:t> comme </a:t>
            </a:r>
            <a:r>
              <a:rPr lang="fr-FR" sz="2000" dirty="0" smtClean="0"/>
              <a:t>les hommes préhistoriques.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réagi </a:t>
            </a:r>
            <a:r>
              <a:rPr lang="fr-FR" sz="2000" dirty="0" smtClean="0"/>
              <a:t>comment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trouvé </a:t>
            </a:r>
            <a:r>
              <a:rPr lang="fr-FR" sz="2000" dirty="0" smtClean="0"/>
              <a:t>excitant de vivre avec les hommes préhistoriques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pensé </a:t>
            </a:r>
            <a:r>
              <a:rPr lang="fr-FR" sz="2000" dirty="0" smtClean="0"/>
              <a:t>que la Préhistoire est une vraie galère et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voulu </a:t>
            </a:r>
            <a:r>
              <a:rPr lang="fr-FR" sz="2000" dirty="0" smtClean="0"/>
              <a:t>rentrer tout de suite chez toi ? </a:t>
            </a:r>
          </a:p>
          <a:p>
            <a:r>
              <a:rPr lang="fr-FR" sz="2000" dirty="0" smtClean="0"/>
              <a:t>-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 aimé </a:t>
            </a:r>
            <a:r>
              <a:rPr lang="fr-FR" sz="2000" dirty="0" smtClean="0"/>
              <a:t>cette expérience, mais </a:t>
            </a:r>
            <a:r>
              <a:rPr lang="fr-FR" sz="2000" b="1" dirty="0" smtClean="0">
                <a:solidFill>
                  <a:srgbClr val="0070C0"/>
                </a:solidFill>
              </a:rPr>
              <a:t>tu</a:t>
            </a:r>
            <a:r>
              <a:rPr lang="fr-FR" sz="2000" dirty="0" smtClean="0"/>
              <a:t> </a:t>
            </a:r>
            <a:r>
              <a:rPr lang="fr-FR" sz="2000" dirty="0" smtClean="0"/>
              <a:t>n’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</a:t>
            </a:r>
            <a:r>
              <a:rPr lang="fr-FR" sz="2000" dirty="0" smtClean="0"/>
              <a:t> pas </a:t>
            </a:r>
            <a:r>
              <a:rPr lang="fr-F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participé</a:t>
            </a:r>
            <a:r>
              <a:rPr lang="fr-FR" sz="2000" dirty="0" smtClean="0"/>
              <a:t> à </a:t>
            </a:r>
            <a:r>
              <a:rPr lang="fr-FR" sz="2000" dirty="0" smtClean="0"/>
              <a:t>tout ? </a:t>
            </a:r>
          </a:p>
          <a:p>
            <a:r>
              <a:rPr lang="fr-FR" sz="2000" dirty="0" smtClean="0"/>
              <a:t>Pour le savoir, réponds aux questions suivantes : </a:t>
            </a:r>
          </a:p>
          <a:p>
            <a:pPr marL="457200" indent="-457200">
              <a:buAutoNum type="arabicPeriod"/>
            </a:pPr>
            <a:r>
              <a:rPr lang="fr-FR" sz="2000" b="1" dirty="0" smtClean="0"/>
              <a:t>Tu </a:t>
            </a:r>
            <a:r>
              <a:rPr lang="fr-FR" sz="2000" b="1" dirty="0" smtClean="0"/>
              <a:t>aides les hommes préhistoriques à faire du feu? </a:t>
            </a:r>
          </a:p>
          <a:p>
            <a:pPr marL="457200" indent="-457200"/>
            <a:r>
              <a:rPr lang="fr-FR" sz="2000" dirty="0" smtClean="0"/>
              <a:t> </a:t>
            </a:r>
            <a:r>
              <a:rPr lang="fr-FR" sz="2000" dirty="0" smtClean="0"/>
              <a:t>Tu prends deux silex et tu fais comme eux.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regrettes de ne pas avoir emporté un briquet.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regardes sans les aider. </a:t>
            </a:r>
          </a:p>
          <a:p>
            <a:r>
              <a:rPr lang="fr-FR" sz="2000" b="1" dirty="0" smtClean="0"/>
              <a:t>2. Que fais-tu quand tu as froid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prends une peau de bête en pensant : « Pff, ce n’est pas très propre ! »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poses une peau de bête sur tes épaules et tu dis : - Chouette, c’est bien chaud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ne prends rien. Tu grelottes et tu rêves d’un bon feu de cheminée. </a:t>
            </a:r>
          </a:p>
          <a:p>
            <a:r>
              <a:rPr lang="fr-FR" sz="2000" b="1" dirty="0" smtClean="0"/>
              <a:t>3</a:t>
            </a:r>
            <a:r>
              <a:rPr lang="fr-FR" sz="2000" b="1" dirty="0" smtClean="0"/>
              <a:t>. Qui accompagnes-tu dans la journée ?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hommes pour chasser le mammouth.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Les femmes pour cueillir des fruits, c’est moins dangereux ! </a:t>
            </a:r>
          </a:p>
          <a:p>
            <a:r>
              <a:rPr lang="fr-FR" sz="2000" dirty="0" smtClean="0"/>
              <a:t> </a:t>
            </a:r>
            <a:r>
              <a:rPr lang="fr-FR" sz="2000" dirty="0" smtClean="0"/>
              <a:t>Tu as peur alors tu restes dans le camp.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6106</Words>
  <Application>Microsoft Office PowerPoint</Application>
  <PresentationFormat>Affichage à l'écran (4:3)</PresentationFormat>
  <Paragraphs>450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admin</cp:lastModifiedBy>
  <cp:revision>17</cp:revision>
  <dcterms:created xsi:type="dcterms:W3CDTF">2019-08-27T10:27:45Z</dcterms:created>
  <dcterms:modified xsi:type="dcterms:W3CDTF">2020-12-29T15:39:17Z</dcterms:modified>
</cp:coreProperties>
</file>